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2664296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(ЖЕР) ҮЙІНДІСІНДЕГІ ТОПЫРАҚТАРДЫ НЫҒЫЗДАУ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69" y="908720"/>
            <a:ext cx="2794635" cy="11144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655324"/>
            <a:ext cx="84249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топырақ қаңқасының тығыздығы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W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топырақ ылғалдылығының массалық үлесі,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V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ауа көлемі,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топырақ қатты фазасының тығыздығы (қаңқаның нақты тығыздығы, г/см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топырақтың бірлік көлемі (1 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4416364"/>
            <a:ext cx="3477006" cy="18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8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7772400" cy="2808312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ТОПЫРАҚ ҮЙІНДІСІНДЕГІ ТОПЫРАҚТАРДЫҢ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ЫҚТИМАЛДЫ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ТЫҒЫЗДЫҒЫ МЕН ЫЛҒАЛДЫЛЫҒЫН АНЫҚТАУ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5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5528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7544" y="1491169"/>
            <a:ext cx="468052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СоюздорНИИ аспабы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1 - тұғырық;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– көлемі 1000 см</a:t>
            </a:r>
            <a:r>
              <a:rPr kumimoji="0" lang="kk-KZ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алып-салмалы цилиндр;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3 - сақиана; 4 – саптама, қондырма (насадка);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– соққыш, қысқыш (наковальня);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6 - салмағы 2,5 кг жүк;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– бағыттағыш сырық;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– шектегіш сақина;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– қысқыш винт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3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3273"/>
            <a:ext cx="1750293" cy="9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901" y="2420888"/>
            <a:ext cx="40640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топырақпен цилиндрдің жалпы салмағы,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бос алып-салмалы цилиндр салмағы,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цилиндр көлемі,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1000 c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67152"/>
            <a:ext cx="1944216" cy="10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636912"/>
            <a:ext cx="3205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ылғалдылығы,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93721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ОПТИМАЛДЫ ТЫҒЫЗДЫЛЫҚ ПЕН ЫЛҒАЛДЫЛЫҚТЫ АНЫҚТАЙТЫН ҚИСЫҚ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155" y="4576161"/>
            <a:ext cx="39719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285" y="1268760"/>
            <a:ext cx="8229600" cy="65293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 нығыздау коэффициенттерінің мәндері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1" y="2480072"/>
            <a:ext cx="8131969" cy="19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аток гладковальцовы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2840355" cy="2131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тки решетчатые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62" y="726901"/>
            <a:ext cx="4064000" cy="30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катки кулачковы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6" y="3775536"/>
            <a:ext cx="3279140" cy="24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пневмоколесные кат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28" y="4029363"/>
            <a:ext cx="3649980" cy="2433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00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1052736"/>
            <a:ext cx="8229600" cy="57606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Нығыздаудың әр түрлі тәсілдерін қолдану шарттары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881869"/>
            <a:ext cx="8191500" cy="431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3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233" y="620688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Нығыздалатын қабаттың ықтималды қалыңдығын анықтауға арналған формула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1" y="1628800"/>
            <a:ext cx="7840980" cy="2286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4081418"/>
            <a:ext cx="80648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>
              <a:lnSpc>
                <a:spcPct val="200000"/>
              </a:lnSpc>
              <a:spcAft>
                <a:spcPts val="0"/>
              </a:spcAft>
            </a:pP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Шартты белгілер: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W, W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тиісінше, нақты және ықтималды топырақ ылғалдылығы;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меншікті сызықтық қысым, Па;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каток білігінің радиусы,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білік ұзындығы,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жұдырық беті тірек бөлігінің минимальды өлщемі,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жұдырықпен нығыздалған топырақ қабатының босау тереңдігі, (5 см);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каток </a:t>
            </a:r>
            <a:r>
              <a:rPr lang="kk-KZ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дөңгелегінен 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келетін жүктеме, кг.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186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Нығыздағыш машиналардың негізгі сипаттамалары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165" y="1417638"/>
            <a:ext cx="6512719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822" y="158478"/>
            <a:ext cx="8229600" cy="750242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ЖОЛ ТРАССАСЫН БЕКІТУ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40" y="764704"/>
            <a:ext cx="5126165" cy="421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22920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а – түзу телімдерде; б - қисықтарда;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белгілері бар бағаналар; 2 – шығарылатын қадалар; 3 – жолға бөлінген жолақ шегі; 4 – жол осі; 5 – пикеттер; В - жолға бөлінген жолақ ені; НК – қисық басы; КК – қисық аяғы; ВУ – сүйір бұрыш ұшы; Т – қисықтар тангенсі; R – қисықтар радиусы; К – қисықтарға жанама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ЖЕР БӨЛУ НОРМАСЫ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5906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809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53816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83" y="3789040"/>
            <a:ext cx="5048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74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23886"/>
            <a:ext cx="5976664" cy="53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41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330</Words>
  <Application>Microsoft Office PowerPoint</Application>
  <PresentationFormat>Экран (4:3)</PresentationFormat>
  <Paragraphs>37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Тема Office</vt:lpstr>
      <vt:lpstr>ТОПЫРАҚ (ЖЕР) ҮЙІНДІСІНДЕГІ ТОПЫРАҚТАРДЫ НЫҒЫЗДАУ</vt:lpstr>
      <vt:lpstr>Презентация PowerPoint</vt:lpstr>
      <vt:lpstr>ТОПЫРАҚ ҮЙІНДІСІНДЕГІ ТОПЫРАҚТАРДЫҢ ЫҚТИМАЛДЫ ТЫҒЫЗДЫҒЫ МЕН ЫЛҒАЛДЫЛЫҒЫН АНЫҚТАУ</vt:lpstr>
      <vt:lpstr>Презентация PowerPoint</vt:lpstr>
      <vt:lpstr>Презентация PowerPoint</vt:lpstr>
      <vt:lpstr>Ықтималды нығыздау коэффициенттерінің мәндері</vt:lpstr>
      <vt:lpstr>Презентация PowerPoint</vt:lpstr>
      <vt:lpstr>Нығыздаудың әр түрлі тәсілдерін қолдану шарттары</vt:lpstr>
      <vt:lpstr>Нығыздалатын қабаттың ықтималды қалыңдығын анықтауға арналған формула</vt:lpstr>
      <vt:lpstr>Нығыздағыш машиналардың негізгі сипаттамалары</vt:lpstr>
      <vt:lpstr>ЖОЛ ТРАССАСЫН БЕКІТУ</vt:lpstr>
      <vt:lpstr>ЖЕР БӨЛУ НОРМАСЫ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 ҮЙІНДІСІНДЕГІ ТОПЫРАҚТАРДЫҢ ҚАЖЕТТІ  ТЫҒЫЗДЫҒЫН АНЫҚТАУ</dc:title>
  <dc:creator>Админ</dc:creator>
  <cp:lastModifiedBy>Bakytbek</cp:lastModifiedBy>
  <cp:revision>8</cp:revision>
  <dcterms:created xsi:type="dcterms:W3CDTF">2016-09-28T16:56:18Z</dcterms:created>
  <dcterms:modified xsi:type="dcterms:W3CDTF">2017-09-26T15:40:46Z</dcterms:modified>
</cp:coreProperties>
</file>